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7" r:id="rId2"/>
  </p:sldIdLst>
  <p:sldSz cx="7559675" cy="10620375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670" y="90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8104"/>
            <a:ext cx="6425724" cy="369746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3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0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1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7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6" cy="5705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0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4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0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0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4618-E5D1-4303-B9F5-B636A437D6BD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6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5210-21B7-4AD7-A254-498E8BD6E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2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952" y="4042609"/>
            <a:ext cx="52457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аграждается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Смолин Иван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№ 249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Шумская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Елена Александровна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14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Владимир</cp:lastModifiedBy>
  <cp:revision>230</cp:revision>
  <cp:lastPrinted>2024-02-16T04:38:59Z</cp:lastPrinted>
  <dcterms:created xsi:type="dcterms:W3CDTF">2024-02-16T04:23:38Z</dcterms:created>
  <dcterms:modified xsi:type="dcterms:W3CDTF">2024-02-27T11:53:08Z</dcterms:modified>
</cp:coreProperties>
</file>